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5.png>
</file>

<file path=ppt/media/image-1-6.png>
</file>

<file path=ppt/media/image-10-1.png>
</file>

<file path=ppt/media/image-10-2.png>
</file>

<file path=ppt/media/image-11-1.png>
</file>

<file path=ppt/media/image-11-2.png>
</file>

<file path=ppt/media/image-11-3.png>
</file>

<file path=ppt/media/image-11-4.png>
</file>

<file path=ppt/media/image-11-5.png>
</file>

<file path=ppt/media/image-2-1.png>
</file>

<file path=ppt/media/image-3-1.png>
</file>

<file path=ppt/media/image-4-1.png>
</file>

<file path=ppt/media/image-5-1.png>
</file>

<file path=ppt/media/image-6-1.png>
</file>

<file path=ppt/media/image-7-1.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slideLayout" Target="../slideLayouts/slideLayout1.xml"/><Relationship Id="rId8"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slideLayout" Target="../slideLayouts/slideLayou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image" Target="../media/image-11-5.png"/><Relationship Id="rId6" Type="http://schemas.openxmlformats.org/officeDocument/2006/relationships/slideLayout" Target="../slideLayouts/slideLayout1.xml"/><Relationship Id="rId7"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6172200" y="1385888"/>
            <a:ext cx="2362200" cy="1323975"/>
          </a:xfrm>
          <a:prstGeom prst="rect">
            <a:avLst/>
          </a:prstGeom>
        </p:spPr>
      </p:pic>
      <p:pic>
        <p:nvPicPr>
          <p:cNvPr id="3" name="Image 1" descr="preencoded.png">    </p:cNvPr>
          <p:cNvPicPr>
            <a:picLocks noChangeAspect="1"/>
          </p:cNvPicPr>
          <p:nvPr/>
        </p:nvPicPr>
        <p:blipFill>
          <a:blip r:embed="rId2"/>
          <a:stretch>
            <a:fillRect/>
          </a:stretch>
        </p:blipFill>
        <p:spPr>
          <a:xfrm>
            <a:off x="3457575" y="1395413"/>
            <a:ext cx="2295525" cy="1314450"/>
          </a:xfrm>
          <a:prstGeom prst="rect">
            <a:avLst/>
          </a:prstGeom>
        </p:spPr>
      </p:pic>
      <p:pic>
        <p:nvPicPr>
          <p:cNvPr id="4" name="Image 2" descr="preencoded.png">    </p:cNvPr>
          <p:cNvPicPr>
            <a:picLocks noChangeAspect="1"/>
          </p:cNvPicPr>
          <p:nvPr/>
        </p:nvPicPr>
        <p:blipFill>
          <a:blip r:embed="rId3"/>
          <a:stretch>
            <a:fillRect/>
          </a:stretch>
        </p:blipFill>
        <p:spPr>
          <a:xfrm>
            <a:off x="395288" y="1400175"/>
            <a:ext cx="2328863" cy="1309688"/>
          </a:xfrm>
          <a:prstGeom prst="rect">
            <a:avLst/>
          </a:prstGeom>
        </p:spPr>
      </p:pic>
      <p:pic>
        <p:nvPicPr>
          <p:cNvPr id="5" name="Image 3" descr="preencoded.png">    </p:cNvPr>
          <p:cNvPicPr>
            <a:picLocks noChangeAspect="1"/>
          </p:cNvPicPr>
          <p:nvPr/>
        </p:nvPicPr>
        <p:blipFill>
          <a:blip r:embed="rId4"/>
          <a:stretch>
            <a:fillRect/>
          </a:stretch>
        </p:blipFill>
        <p:spPr>
          <a:xfrm>
            <a:off x="6653213" y="2852738"/>
            <a:ext cx="1881187" cy="1881187"/>
          </a:xfrm>
          <a:prstGeom prst="rect">
            <a:avLst/>
          </a:prstGeom>
        </p:spPr>
      </p:pic>
      <p:pic>
        <p:nvPicPr>
          <p:cNvPr id="6" name="Image 4" descr="preencoded.png">    </p:cNvPr>
          <p:cNvPicPr>
            <a:picLocks noChangeAspect="1"/>
          </p:cNvPicPr>
          <p:nvPr/>
        </p:nvPicPr>
        <p:blipFill>
          <a:blip r:embed="rId5"/>
          <a:stretch>
            <a:fillRect/>
          </a:stretch>
        </p:blipFill>
        <p:spPr>
          <a:xfrm>
            <a:off x="3705225" y="3162300"/>
            <a:ext cx="2047875" cy="1571625"/>
          </a:xfrm>
          <a:prstGeom prst="rect">
            <a:avLst/>
          </a:prstGeom>
        </p:spPr>
      </p:pic>
      <p:pic>
        <p:nvPicPr>
          <p:cNvPr id="7" name="Image 5" descr="preencoded.png">    </p:cNvPr>
          <p:cNvPicPr>
            <a:picLocks noChangeAspect="1"/>
          </p:cNvPicPr>
          <p:nvPr/>
        </p:nvPicPr>
        <p:blipFill>
          <a:blip r:embed="rId6"/>
          <a:stretch>
            <a:fillRect/>
          </a:stretch>
        </p:blipFill>
        <p:spPr>
          <a:xfrm>
            <a:off x="395288" y="3276600"/>
            <a:ext cx="2771775" cy="1457325"/>
          </a:xfrm>
          <a:prstGeom prst="rect">
            <a:avLst/>
          </a:prstGeom>
        </p:spPr>
      </p:pic>
      <p:sp>
        <p:nvSpPr>
          <p:cNvPr id="8" name="Text 0"/>
          <p:cNvSpPr/>
          <p:nvPr/>
        </p:nvSpPr>
        <p:spPr>
          <a:xfrm>
            <a:off x="309563" y="271463"/>
            <a:ext cx="6172200" cy="547688"/>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Games Ive Worked On</a:t>
            </a:r>
            <a:endParaRPr lang="en-US" sz="3600" dirty="0"/>
          </a:p>
        </p:txBody>
      </p:sp>
      <p:sp>
        <p:nvSpPr>
          <p:cNvPr id="9" name="Text 1"/>
          <p:cNvSpPr/>
          <p:nvPr/>
        </p:nvSpPr>
        <p:spPr>
          <a:xfrm>
            <a:off x="6967538" y="3681413"/>
            <a:ext cx="1714500" cy="228600"/>
          </a:xfrm>
          <a:prstGeom prst="rect">
            <a:avLst/>
          </a:prstGeom>
          <a:noFill/>
          <a:ln/>
        </p:spPr>
        <p:txBody>
          <a:bodyPr wrap="square" rtlCol="0" anchor="ctr"/>
          <a:lstStyle/>
          <a:p>
            <a:pPr algn="l" indent="0" marL="0">
              <a:lnSpc>
                <a:spcPts val="1782"/>
              </a:lnSpc>
              <a:buNone/>
            </a:pPr>
            <a:r>
              <a:rPr lang="en-US" sz="1350" b="1" spc="-27" kern="0" dirty="0">
                <a:solidFill>
                  <a:srgbClr val="FFFFFF">
                    <a:alpha val="99000"/>
                  </a:srgbClr>
                </a:solidFill>
                <a:latin typeface="Inter" pitchFamily="34" charset="0"/>
                <a:ea typeface="Inter" pitchFamily="34" charset="-122"/>
                <a:cs typeface="Inter" pitchFamily="34" charset="-120"/>
              </a:rPr>
              <a:t>Senators Of Sol</a:t>
            </a:r>
            <a:endParaRPr lang="en-US" sz="13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433388" y="947737"/>
            <a:ext cx="2390775" cy="2033588"/>
          </a:xfrm>
          <a:prstGeom prst="rect">
            <a:avLst/>
          </a:prstGeom>
        </p:spPr>
      </p:pic>
      <p:pic>
        <p:nvPicPr>
          <p:cNvPr id="3" name="Image 1" descr="preencoded.png">    </p:cNvPr>
          <p:cNvPicPr>
            <a:picLocks noChangeAspect="1"/>
          </p:cNvPicPr>
          <p:nvPr/>
        </p:nvPicPr>
        <p:blipFill>
          <a:blip r:embed="rId2"/>
          <a:stretch>
            <a:fillRect/>
          </a:stretch>
        </p:blipFill>
        <p:spPr>
          <a:xfrm>
            <a:off x="433388" y="3138488"/>
            <a:ext cx="2390775" cy="1824038"/>
          </a:xfrm>
          <a:prstGeom prst="rect">
            <a:avLst/>
          </a:prstGeom>
        </p:spPr>
      </p:pic>
      <p:sp>
        <p:nvSpPr>
          <p:cNvPr id="4" name="Text 0"/>
          <p:cNvSpPr/>
          <p:nvPr/>
        </p:nvSpPr>
        <p:spPr>
          <a:xfrm>
            <a:off x="433388" y="400050"/>
            <a:ext cx="6800850" cy="547688"/>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Element Wizard - Autobattler</a:t>
            </a:r>
            <a:endParaRPr lang="en-US" sz="3600" dirty="0"/>
          </a:p>
        </p:txBody>
      </p:sp>
      <p:sp>
        <p:nvSpPr>
          <p:cNvPr id="5" name="Text 1"/>
          <p:cNvSpPr/>
          <p:nvPr/>
        </p:nvSpPr>
        <p:spPr>
          <a:xfrm>
            <a:off x="3605213" y="1933575"/>
            <a:ext cx="4767263" cy="1514475"/>
          </a:xfrm>
          <a:prstGeom prst="rect">
            <a:avLst/>
          </a:prstGeom>
          <a:noFill/>
          <a:ln/>
        </p:spPr>
        <p:txBody>
          <a:bodyPr wrap="square" rtlCol="0" anchor="ctr"/>
          <a:lstStyle/>
          <a:p>
            <a:pPr algn="l" indent="0" marL="0">
              <a:lnSpc>
                <a:spcPts val="1980"/>
              </a:lnSpc>
              <a:buNone/>
            </a:pPr>
            <a:r>
              <a:rPr lang="en-US" sz="1500" b="1" spc="-30" kern="0" dirty="0">
                <a:solidFill>
                  <a:srgbClr val="000000">
                    <a:alpha val="99000"/>
                  </a:srgbClr>
                </a:solidFill>
                <a:latin typeface="Inter" pitchFamily="34" charset="0"/>
                <a:ea typeface="Inter" pitchFamily="34" charset="-122"/>
                <a:cs typeface="Inter" pitchFamily="34" charset="-120"/>
              </a:rPr>
              <a:t>Current Development - a game based on games ive enjoyed myself, an auto battled about combining elements to create bigger elements. Like grabbing 2 hydrogen’s and 1 oxygen to create water and battle. At the stage of needing a balance, polish and assets.</a:t>
            </a:r>
            <a:endParaRPr lang="en-US" sz="15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6143625" y="3124200"/>
            <a:ext cx="2814638" cy="1585913"/>
          </a:xfrm>
          <a:prstGeom prst="rect">
            <a:avLst/>
          </a:prstGeom>
        </p:spPr>
      </p:pic>
      <p:pic>
        <p:nvPicPr>
          <p:cNvPr id="3" name="Image 1" descr="preencoded.png">    </p:cNvPr>
          <p:cNvPicPr>
            <a:picLocks noChangeAspect="1"/>
          </p:cNvPicPr>
          <p:nvPr/>
        </p:nvPicPr>
        <p:blipFill>
          <a:blip r:embed="rId2"/>
          <a:stretch>
            <a:fillRect/>
          </a:stretch>
        </p:blipFill>
        <p:spPr>
          <a:xfrm>
            <a:off x="280988" y="3219450"/>
            <a:ext cx="1281113" cy="1490663"/>
          </a:xfrm>
          <a:prstGeom prst="rect">
            <a:avLst/>
          </a:prstGeom>
        </p:spPr>
      </p:pic>
      <p:pic>
        <p:nvPicPr>
          <p:cNvPr id="4" name="Image 2" descr="preencoded.png">    </p:cNvPr>
          <p:cNvPicPr>
            <a:picLocks noChangeAspect="1"/>
          </p:cNvPicPr>
          <p:nvPr/>
        </p:nvPicPr>
        <p:blipFill>
          <a:blip r:embed="rId3"/>
          <a:stretch>
            <a:fillRect/>
          </a:stretch>
        </p:blipFill>
        <p:spPr>
          <a:xfrm>
            <a:off x="1671638" y="3519488"/>
            <a:ext cx="2138363" cy="1190625"/>
          </a:xfrm>
          <a:prstGeom prst="rect">
            <a:avLst/>
          </a:prstGeom>
        </p:spPr>
      </p:pic>
      <p:pic>
        <p:nvPicPr>
          <p:cNvPr id="5" name="Image 3" descr="preencoded.png">    </p:cNvPr>
          <p:cNvPicPr>
            <a:picLocks noChangeAspect="1"/>
          </p:cNvPicPr>
          <p:nvPr/>
        </p:nvPicPr>
        <p:blipFill>
          <a:blip r:embed="rId4"/>
          <a:stretch>
            <a:fillRect/>
          </a:stretch>
        </p:blipFill>
        <p:spPr>
          <a:xfrm>
            <a:off x="285750" y="1414463"/>
            <a:ext cx="1385888" cy="1547813"/>
          </a:xfrm>
          <a:prstGeom prst="rect">
            <a:avLst/>
          </a:prstGeom>
        </p:spPr>
      </p:pic>
      <p:pic>
        <p:nvPicPr>
          <p:cNvPr id="6" name="Image 4" descr="preencoded.png">    </p:cNvPr>
          <p:cNvPicPr>
            <a:picLocks noChangeAspect="1"/>
          </p:cNvPicPr>
          <p:nvPr/>
        </p:nvPicPr>
        <p:blipFill>
          <a:blip r:embed="rId5"/>
          <a:stretch>
            <a:fillRect/>
          </a:stretch>
        </p:blipFill>
        <p:spPr>
          <a:xfrm>
            <a:off x="3919537" y="3519488"/>
            <a:ext cx="2114550" cy="1190625"/>
          </a:xfrm>
          <a:prstGeom prst="rect">
            <a:avLst/>
          </a:prstGeom>
        </p:spPr>
      </p:pic>
      <p:sp>
        <p:nvSpPr>
          <p:cNvPr id="7" name="Text 0"/>
          <p:cNvSpPr/>
          <p:nvPr/>
        </p:nvSpPr>
        <p:spPr>
          <a:xfrm>
            <a:off x="285750" y="161925"/>
            <a:ext cx="5324475" cy="547688"/>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Unity Tower defence</a:t>
            </a:r>
            <a:endParaRPr lang="en-US" sz="3600" dirty="0"/>
          </a:p>
        </p:txBody>
      </p:sp>
      <p:sp>
        <p:nvSpPr>
          <p:cNvPr id="8" name="Text 1"/>
          <p:cNvSpPr/>
          <p:nvPr/>
        </p:nvSpPr>
        <p:spPr>
          <a:xfrm>
            <a:off x="3257550" y="490538"/>
            <a:ext cx="466725" cy="228600"/>
          </a:xfrm>
          <a:prstGeom prst="rect">
            <a:avLst/>
          </a:prstGeom>
          <a:noFill/>
          <a:ln/>
        </p:spPr>
        <p:txBody>
          <a:bodyPr wrap="square" rtlCol="0" anchor="ctr"/>
          <a:lstStyle/>
          <a:p>
            <a:pPr indent="0" marL="0">
              <a:buNone/>
            </a:pPr>
            <a:endParaRPr lang="en-US" dirty="0"/>
          </a:p>
        </p:txBody>
      </p:sp>
      <p:sp>
        <p:nvSpPr>
          <p:cNvPr id="9" name="Text 2"/>
          <p:cNvSpPr/>
          <p:nvPr/>
        </p:nvSpPr>
        <p:spPr>
          <a:xfrm>
            <a:off x="2128838" y="1195388"/>
            <a:ext cx="5610225" cy="1766888"/>
          </a:xfrm>
          <a:prstGeom prst="rect">
            <a:avLst/>
          </a:prstGeom>
          <a:noFill/>
          <a:ln/>
        </p:spPr>
        <p:txBody>
          <a:bodyPr wrap="square" rtlCol="0" anchor="ctr"/>
          <a:lstStyle/>
          <a:p>
            <a:pPr algn="l" indent="0" marL="0">
              <a:lnSpc>
                <a:spcPts val="1980"/>
              </a:lnSpc>
              <a:buNone/>
            </a:pPr>
            <a:r>
              <a:rPr lang="en-US" sz="1500" b="1" spc="-30" kern="0" dirty="0">
                <a:solidFill>
                  <a:srgbClr val="000000">
                    <a:alpha val="99000"/>
                  </a:srgbClr>
                </a:solidFill>
                <a:latin typeface="Inter" pitchFamily="34" charset="0"/>
                <a:ea typeface="Inter" pitchFamily="34" charset="-122"/>
                <a:cs typeface="Inter" pitchFamily="34" charset="-120"/>
              </a:rPr>
              <a:t>First Unity project, to understand the engine, created a simple rouglite tower defence with towers killing enemies, and dropping crystals, to then upgrade the towers with said crystal. These crystals/gems can then be converted to permanent upgrade and help you get through the game. Requires assets, polish and a way to increase replayability.</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342900" y="2371725"/>
            <a:ext cx="2328863" cy="1309688"/>
          </a:xfrm>
          <a:prstGeom prst="rect">
            <a:avLst/>
          </a:prstGeom>
        </p:spPr>
      </p:pic>
      <p:sp>
        <p:nvSpPr>
          <p:cNvPr id="3" name="Text 0"/>
          <p:cNvSpPr/>
          <p:nvPr/>
        </p:nvSpPr>
        <p:spPr>
          <a:xfrm>
            <a:off x="342900" y="438150"/>
            <a:ext cx="4338638" cy="1095375"/>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QA, Design and Playtesting</a:t>
            </a:r>
            <a:endParaRPr lang="en-US" sz="3600" dirty="0"/>
          </a:p>
        </p:txBody>
      </p:sp>
      <p:sp>
        <p:nvSpPr>
          <p:cNvPr id="4" name="Text 1"/>
          <p:cNvSpPr/>
          <p:nvPr/>
        </p:nvSpPr>
        <p:spPr>
          <a:xfrm>
            <a:off x="3000375" y="2166938"/>
            <a:ext cx="6600825" cy="1828800"/>
          </a:xfrm>
          <a:prstGeom prst="rect">
            <a:avLst/>
          </a:prstGeom>
          <a:noFill/>
          <a:ln/>
        </p:spPr>
        <p:txBody>
          <a:bodyPr wrap="square" rtlCol="0" anchor="ctr"/>
          <a:lstStyle/>
          <a:p>
            <a:pPr algn="l" indent="0" marL="0">
              <a:lnSpc>
                <a:spcPts val="1782"/>
              </a:lnSpc>
              <a:buNone/>
            </a:pPr>
            <a:r>
              <a:rPr lang="en-US" sz="1350" b="1" spc="-27" kern="0" dirty="0">
                <a:solidFill>
                  <a:srgbClr val="000000">
                    <a:alpha val="99000"/>
                  </a:srgbClr>
                </a:solidFill>
                <a:latin typeface="Inter" pitchFamily="34" charset="0"/>
                <a:ea typeface="Inter" pitchFamily="34" charset="-122"/>
                <a:cs typeface="Inter" pitchFamily="34" charset="-120"/>
              </a:rPr>
              <a:t>On this game, i mostly QA’ed beta branch before it was released, and got given new maps, or checking if patches are good.   Found many Map issues with unintentional map routing, or ways to get around or through map features. Suggested way to fix this, or ways to change the map to get those issues polished.  Gave map suggestions or power suggestions for the game.</a:t>
            </a:r>
            <a:endParaRPr lang="en-US" sz="1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471488" y="2343150"/>
            <a:ext cx="2295525" cy="1314450"/>
          </a:xfrm>
          <a:prstGeom prst="rect">
            <a:avLst/>
          </a:prstGeom>
        </p:spPr>
      </p:pic>
      <p:sp>
        <p:nvSpPr>
          <p:cNvPr id="3" name="Text 0"/>
          <p:cNvSpPr/>
          <p:nvPr/>
        </p:nvSpPr>
        <p:spPr>
          <a:xfrm>
            <a:off x="471488" y="404813"/>
            <a:ext cx="5095875" cy="1095375"/>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QA, Playtesting and Design Consultancy</a:t>
            </a:r>
            <a:endParaRPr lang="en-US" sz="3600" dirty="0"/>
          </a:p>
        </p:txBody>
      </p:sp>
      <p:sp>
        <p:nvSpPr>
          <p:cNvPr id="4" name="Text 1"/>
          <p:cNvSpPr/>
          <p:nvPr/>
        </p:nvSpPr>
        <p:spPr>
          <a:xfrm>
            <a:off x="3186113" y="2166938"/>
            <a:ext cx="4395788" cy="1600200"/>
          </a:xfrm>
          <a:prstGeom prst="rect">
            <a:avLst/>
          </a:prstGeom>
          <a:noFill/>
          <a:ln/>
        </p:spPr>
        <p:txBody>
          <a:bodyPr wrap="square" rtlCol="0" anchor="ctr"/>
          <a:lstStyle/>
          <a:p>
            <a:pPr algn="l" indent="0" marL="0">
              <a:lnSpc>
                <a:spcPts val="1782"/>
              </a:lnSpc>
              <a:buNone/>
            </a:pPr>
            <a:r>
              <a:rPr lang="en-US" sz="1350" b="1" spc="-27" kern="0" dirty="0">
                <a:solidFill>
                  <a:srgbClr val="000000">
                    <a:alpha val="99000"/>
                  </a:srgbClr>
                </a:solidFill>
                <a:latin typeface="Inter" pitchFamily="34" charset="0"/>
                <a:ea typeface="Inter" pitchFamily="34" charset="-122"/>
                <a:cs typeface="Inter" pitchFamily="34" charset="-120"/>
              </a:rPr>
              <a:t>Got given the game as a design consultant, to ask what to do next or what can be added to fix / continue with the game.  During playing found many bugs, issues and design areas that could be worked on or continued to fix the issues brought up.</a:t>
            </a:r>
            <a:endParaRPr lang="en-US" sz="13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471488" y="2376488"/>
            <a:ext cx="2362200" cy="1323975"/>
          </a:xfrm>
          <a:prstGeom prst="rect">
            <a:avLst/>
          </a:prstGeom>
        </p:spPr>
      </p:pic>
      <p:sp>
        <p:nvSpPr>
          <p:cNvPr id="3" name="Text 0"/>
          <p:cNvSpPr/>
          <p:nvPr/>
        </p:nvSpPr>
        <p:spPr>
          <a:xfrm>
            <a:off x="471488" y="423863"/>
            <a:ext cx="5095875" cy="547688"/>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Playtesting and QA</a:t>
            </a:r>
            <a:endParaRPr lang="en-US" sz="3600" dirty="0"/>
          </a:p>
        </p:txBody>
      </p:sp>
      <p:sp>
        <p:nvSpPr>
          <p:cNvPr id="4" name="Text 1"/>
          <p:cNvSpPr/>
          <p:nvPr/>
        </p:nvSpPr>
        <p:spPr>
          <a:xfrm>
            <a:off x="3362325" y="2047875"/>
            <a:ext cx="4471988" cy="1828800"/>
          </a:xfrm>
          <a:prstGeom prst="rect">
            <a:avLst/>
          </a:prstGeom>
          <a:noFill/>
          <a:ln/>
        </p:spPr>
        <p:txBody>
          <a:bodyPr wrap="square" rtlCol="0" anchor="ctr"/>
          <a:lstStyle/>
          <a:p>
            <a:pPr algn="l" indent="0" marL="0">
              <a:lnSpc>
                <a:spcPts val="1782"/>
              </a:lnSpc>
              <a:buNone/>
            </a:pPr>
            <a:r>
              <a:rPr lang="en-US" sz="1350" b="1" spc="-27" kern="0" dirty="0">
                <a:solidFill>
                  <a:srgbClr val="000000">
                    <a:alpha val="99000"/>
                  </a:srgbClr>
                </a:solidFill>
                <a:latin typeface="Inter" pitchFamily="34" charset="0"/>
                <a:ea typeface="Inter" pitchFamily="34" charset="-122"/>
                <a:cs typeface="Inter" pitchFamily="34" charset="-120"/>
              </a:rPr>
              <a:t>Play tested game for multiple sessions with multiple classes getting familiar with the game then gave opinions on rulebook, game features and gameplay, to allow creators to help develop game.  Gave opinions on changes that could be made in the game better, or fix to make game better.</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414338" y="2486025"/>
            <a:ext cx="2771775" cy="1457325"/>
          </a:xfrm>
          <a:prstGeom prst="rect">
            <a:avLst/>
          </a:prstGeom>
        </p:spPr>
      </p:pic>
      <p:sp>
        <p:nvSpPr>
          <p:cNvPr id="3" name="Text 0"/>
          <p:cNvSpPr/>
          <p:nvPr/>
        </p:nvSpPr>
        <p:spPr>
          <a:xfrm>
            <a:off x="414338" y="457200"/>
            <a:ext cx="5095875" cy="547688"/>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Playtesting and QA</a:t>
            </a:r>
            <a:endParaRPr lang="en-US" sz="3600" dirty="0"/>
          </a:p>
        </p:txBody>
      </p:sp>
      <p:sp>
        <p:nvSpPr>
          <p:cNvPr id="4" name="Text 1"/>
          <p:cNvSpPr/>
          <p:nvPr/>
        </p:nvSpPr>
        <p:spPr>
          <a:xfrm>
            <a:off x="3514725" y="1938337"/>
            <a:ext cx="4471988" cy="2286000"/>
          </a:xfrm>
          <a:prstGeom prst="rect">
            <a:avLst/>
          </a:prstGeom>
          <a:noFill/>
          <a:ln/>
        </p:spPr>
        <p:txBody>
          <a:bodyPr wrap="square" rtlCol="0" anchor="ctr"/>
          <a:lstStyle/>
          <a:p>
            <a:pPr algn="l" indent="0" marL="0">
              <a:lnSpc>
                <a:spcPts val="1782"/>
              </a:lnSpc>
              <a:buNone/>
            </a:pPr>
            <a:r>
              <a:rPr lang="en-US" sz="1350" b="1" spc="-27" kern="0" dirty="0">
                <a:solidFill>
                  <a:srgbClr val="000000">
                    <a:alpha val="99000"/>
                  </a:srgbClr>
                </a:solidFill>
                <a:latin typeface="Inter" pitchFamily="34" charset="0"/>
                <a:ea typeface="Inter" pitchFamily="34" charset="-122"/>
                <a:cs typeface="Inter" pitchFamily="34" charset="-120"/>
              </a:rPr>
              <a:t>Play tested game for multiple sessions with multiple classes getting familiar with the game then gave opinions on rulebook, game features and gameplay, to allow creators to help develop game.  Playtested DLC before release, as to check if it was suitable or able to be published alongside, or change it to make it more interesting for the game.</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557213" y="2219325"/>
            <a:ext cx="2657475" cy="2038350"/>
          </a:xfrm>
          <a:prstGeom prst="rect">
            <a:avLst/>
          </a:prstGeom>
        </p:spPr>
      </p:pic>
      <p:sp>
        <p:nvSpPr>
          <p:cNvPr id="3" name="Text 0"/>
          <p:cNvSpPr/>
          <p:nvPr/>
        </p:nvSpPr>
        <p:spPr>
          <a:xfrm>
            <a:off x="557213" y="438150"/>
            <a:ext cx="5676900" cy="1095375"/>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Playtesting, QA and Design Suggestions</a:t>
            </a:r>
            <a:endParaRPr lang="en-US" sz="3600" dirty="0"/>
          </a:p>
        </p:txBody>
      </p:sp>
      <p:sp>
        <p:nvSpPr>
          <p:cNvPr id="4" name="Text 1"/>
          <p:cNvSpPr/>
          <p:nvPr/>
        </p:nvSpPr>
        <p:spPr>
          <a:xfrm>
            <a:off x="3567113" y="2571750"/>
            <a:ext cx="4471988" cy="914400"/>
          </a:xfrm>
          <a:prstGeom prst="rect">
            <a:avLst/>
          </a:prstGeom>
          <a:noFill/>
          <a:ln/>
        </p:spPr>
        <p:txBody>
          <a:bodyPr wrap="square" rtlCol="0" anchor="ctr"/>
          <a:lstStyle/>
          <a:p>
            <a:pPr algn="l" indent="0" marL="0">
              <a:lnSpc>
                <a:spcPts val="1782"/>
              </a:lnSpc>
              <a:buNone/>
            </a:pPr>
            <a:r>
              <a:rPr lang="en-US" sz="1350" b="1" spc="-27" kern="0" dirty="0">
                <a:solidFill>
                  <a:srgbClr val="000000">
                    <a:alpha val="99000"/>
                  </a:srgbClr>
                </a:solidFill>
                <a:latin typeface="Inter" pitchFamily="34" charset="0"/>
                <a:ea typeface="Inter" pitchFamily="34" charset="-122"/>
                <a:cs typeface="Inter" pitchFamily="34" charset="-120"/>
              </a:rPr>
              <a:t>Playtested and QA’ed Game and gave design suggestions  Currently under NDA</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481012" y="2409825"/>
            <a:ext cx="2212665" cy="2271713"/>
          </a:xfrm>
          <a:prstGeom prst="rect">
            <a:avLst/>
          </a:prstGeom>
        </p:spPr>
      </p:pic>
      <p:sp>
        <p:nvSpPr>
          <p:cNvPr id="3" name="Text 0"/>
          <p:cNvSpPr/>
          <p:nvPr/>
        </p:nvSpPr>
        <p:spPr>
          <a:xfrm>
            <a:off x="481012" y="428625"/>
            <a:ext cx="5676900" cy="1095375"/>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Playtesting, QA and Design</a:t>
            </a:r>
            <a:endParaRPr lang="en-US" sz="3600" dirty="0"/>
          </a:p>
        </p:txBody>
      </p:sp>
      <p:sp>
        <p:nvSpPr>
          <p:cNvPr id="4" name="Text 1"/>
          <p:cNvSpPr/>
          <p:nvPr/>
        </p:nvSpPr>
        <p:spPr>
          <a:xfrm>
            <a:off x="3133725" y="1905000"/>
            <a:ext cx="4471988" cy="2776538"/>
          </a:xfrm>
          <a:prstGeom prst="rect">
            <a:avLst/>
          </a:prstGeom>
          <a:noFill/>
          <a:ln/>
        </p:spPr>
        <p:txBody>
          <a:bodyPr wrap="square" rtlCol="0" anchor="ctr"/>
          <a:lstStyle/>
          <a:p>
            <a:pPr algn="l" indent="0" marL="0">
              <a:lnSpc>
                <a:spcPts val="1980"/>
              </a:lnSpc>
              <a:buNone/>
            </a:pPr>
            <a:r>
              <a:rPr lang="en-US" sz="1500" b="1" spc="-30" kern="0" dirty="0">
                <a:solidFill>
                  <a:srgbClr val="000000">
                    <a:alpha val="99000"/>
                  </a:srgbClr>
                </a:solidFill>
                <a:latin typeface="Inter" pitchFamily="34" charset="0"/>
                <a:ea typeface="Inter" pitchFamily="34" charset="-122"/>
                <a:cs typeface="Inter" pitchFamily="34" charset="-120"/>
              </a:rPr>
              <a:t>Play tested Card game + MOBA style game for multiple sessions with multiple classes in beta.  Gave Both ability and card ideas to further the game development and create an interesting way to continue developing the classes in the right direction.  Helped Give direction to classes and champions for the Development team.</a:t>
            </a:r>
            <a:endParaRPr lang="en-US" sz="1500" dirty="0"/>
          </a:p>
        </p:txBody>
      </p:sp>
      <p:sp>
        <p:nvSpPr>
          <p:cNvPr id="5" name="Text 2"/>
          <p:cNvSpPr/>
          <p:nvPr/>
        </p:nvSpPr>
        <p:spPr>
          <a:xfrm>
            <a:off x="850725" y="3410529"/>
            <a:ext cx="1936044" cy="228600"/>
          </a:xfrm>
          <a:prstGeom prst="rect">
            <a:avLst/>
          </a:prstGeom>
          <a:noFill/>
          <a:ln/>
        </p:spPr>
        <p:txBody>
          <a:bodyPr wrap="square" rtlCol="0" anchor="ctr"/>
          <a:lstStyle/>
          <a:p>
            <a:pPr algn="l" indent="0" marL="0">
              <a:lnSpc>
                <a:spcPts val="1782"/>
              </a:lnSpc>
              <a:buNone/>
            </a:pPr>
            <a:r>
              <a:rPr lang="en-US" sz="1350" b="1" spc="-27" kern="0" dirty="0">
                <a:solidFill>
                  <a:srgbClr val="FFFFFF">
                    <a:alpha val="99000"/>
                  </a:srgbClr>
                </a:solidFill>
                <a:latin typeface="Inter" pitchFamily="34" charset="0"/>
                <a:ea typeface="Inter" pitchFamily="34" charset="-122"/>
                <a:cs typeface="Inter" pitchFamily="34" charset="-120"/>
              </a:rPr>
              <a:t>Senators Of Sol</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2876550" y="1776413"/>
            <a:ext cx="2819400" cy="1590675"/>
          </a:xfrm>
          <a:prstGeom prst="rect">
            <a:avLst/>
          </a:prstGeom>
        </p:spPr>
      </p:pic>
      <p:pic>
        <p:nvPicPr>
          <p:cNvPr id="3" name="Image 1" descr="preencoded.png">    </p:cNvPr>
          <p:cNvPicPr>
            <a:picLocks noChangeAspect="1"/>
          </p:cNvPicPr>
          <p:nvPr/>
        </p:nvPicPr>
        <p:blipFill>
          <a:blip r:embed="rId2"/>
          <a:stretch>
            <a:fillRect/>
          </a:stretch>
        </p:blipFill>
        <p:spPr>
          <a:xfrm>
            <a:off x="433388" y="2881313"/>
            <a:ext cx="3148013" cy="1652588"/>
          </a:xfrm>
          <a:prstGeom prst="rect">
            <a:avLst/>
          </a:prstGeom>
        </p:spPr>
      </p:pic>
      <p:pic>
        <p:nvPicPr>
          <p:cNvPr id="4" name="Image 2" descr="preencoded.png">    </p:cNvPr>
          <p:cNvPicPr>
            <a:picLocks noChangeAspect="1"/>
          </p:cNvPicPr>
          <p:nvPr/>
        </p:nvPicPr>
        <p:blipFill>
          <a:blip r:embed="rId3"/>
          <a:stretch>
            <a:fillRect/>
          </a:stretch>
        </p:blipFill>
        <p:spPr>
          <a:xfrm>
            <a:off x="5529263" y="381000"/>
            <a:ext cx="2938463" cy="2500313"/>
          </a:xfrm>
          <a:prstGeom prst="rect">
            <a:avLst/>
          </a:prstGeom>
        </p:spPr>
      </p:pic>
      <p:sp>
        <p:nvSpPr>
          <p:cNvPr id="5" name="Text 0"/>
          <p:cNvSpPr/>
          <p:nvPr/>
        </p:nvSpPr>
        <p:spPr>
          <a:xfrm>
            <a:off x="433388" y="400050"/>
            <a:ext cx="5233988" cy="547688"/>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My own solo projects</a:t>
            </a:r>
            <a:endParaRPr lang="en-US" sz="3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357188" y="2333625"/>
            <a:ext cx="2409825" cy="1381125"/>
          </a:xfrm>
          <a:prstGeom prst="rect">
            <a:avLst/>
          </a:prstGeom>
        </p:spPr>
      </p:pic>
      <p:sp>
        <p:nvSpPr>
          <p:cNvPr id="3" name="Text 0"/>
          <p:cNvSpPr/>
          <p:nvPr/>
        </p:nvSpPr>
        <p:spPr>
          <a:xfrm>
            <a:off x="433388" y="400050"/>
            <a:ext cx="4310063" cy="547688"/>
          </a:xfrm>
          <a:prstGeom prst="rect">
            <a:avLst/>
          </a:prstGeom>
          <a:noFill/>
          <a:ln/>
        </p:spPr>
        <p:txBody>
          <a:bodyPr wrap="square" rtlCol="0" anchor="ctr"/>
          <a:lstStyle/>
          <a:p>
            <a:pPr algn="l" indent="0" marL="0">
              <a:lnSpc>
                <a:spcPts val="4320"/>
              </a:lnSpc>
              <a:buNone/>
            </a:pPr>
            <a:r>
              <a:rPr lang="en-US" sz="3600" b="1" spc="-72" kern="0" dirty="0">
                <a:solidFill>
                  <a:srgbClr val="000000">
                    <a:alpha val="99000"/>
                  </a:srgbClr>
                </a:solidFill>
                <a:latin typeface="Inter" pitchFamily="34" charset="0"/>
                <a:ea typeface="Inter" pitchFamily="34" charset="-122"/>
                <a:cs typeface="Inter" pitchFamily="34" charset="-120"/>
              </a:rPr>
              <a:t>Roblox RPG</a:t>
            </a:r>
            <a:endParaRPr lang="en-US" sz="3600" dirty="0"/>
          </a:p>
        </p:txBody>
      </p:sp>
      <p:sp>
        <p:nvSpPr>
          <p:cNvPr id="4" name="Text 1"/>
          <p:cNvSpPr/>
          <p:nvPr/>
        </p:nvSpPr>
        <p:spPr>
          <a:xfrm>
            <a:off x="3190875" y="2257425"/>
            <a:ext cx="5372100" cy="1514475"/>
          </a:xfrm>
          <a:prstGeom prst="rect">
            <a:avLst/>
          </a:prstGeom>
          <a:noFill/>
          <a:ln/>
        </p:spPr>
        <p:txBody>
          <a:bodyPr wrap="square" rtlCol="0" anchor="ctr"/>
          <a:lstStyle/>
          <a:p>
            <a:pPr algn="l" indent="0" marL="0">
              <a:lnSpc>
                <a:spcPts val="1980"/>
              </a:lnSpc>
              <a:buNone/>
            </a:pPr>
            <a:r>
              <a:rPr lang="en-US" sz="1500" b="1" spc="-30" kern="0" dirty="0">
                <a:solidFill>
                  <a:srgbClr val="000000">
                    <a:alpha val="99000"/>
                  </a:srgbClr>
                </a:solidFill>
                <a:latin typeface="Inter" pitchFamily="34" charset="0"/>
                <a:ea typeface="Inter" pitchFamily="34" charset="-122"/>
                <a:cs typeface="Inter" pitchFamily="34" charset="-120"/>
              </a:rPr>
              <a:t>Made a simple RPG game with health, money, stamina, and rebirths  Got to a development stage of creating full working system and a simple AI for enemies, but not having the ability to create Assets for the game.</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2025-12-01T16:28:27Z</dcterms:created>
  <dcterms:modified xsi:type="dcterms:W3CDTF">2025-12-01T16:28:27Z</dcterms:modified>
</cp:coreProperties>
</file>